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5B6DE-1DC6-8ED2-48F6-50532B536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9E541-E9EB-F0C2-AEA3-101812055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6B855-DBAD-C1BE-E084-E67178E9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96BB1-6FC5-C210-C8D0-4CDD8F254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9EF5F-488C-BBFD-0EA9-D55533EA6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951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2C8A0-875E-E714-8D3C-03BB64FB2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3B9D9-66F7-E1A3-9901-AE442C1E4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3B3D2-2CC0-6E79-BC50-785CB491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374BD-12B0-04D5-96C5-F07AF77FE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4D87D-0A35-2DB5-D6C6-56E8C2AF6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144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AE1E98-8D95-5800-A911-F8D8F89491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72D778-A7CB-9683-E7BC-AD2586C42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4049F-7B1F-83F3-A0EC-DD62FA902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79BDA-4A94-F7E2-9291-653197F0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2AFD0-2A3E-CBC8-E940-A9FA5C6EB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CF19-9812-DFC5-EC61-A63BD00F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2FE95-56BB-A995-419E-1A72D4ABD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97C87-2034-11D4-BACD-14D87AB2A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62DE8-5E4F-C6A5-9FFB-2D7772952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5D4B9-1F67-2438-10F2-6B1181F8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531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5AAD1-CD75-D8BE-018A-91FF18A7A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D79F8-7880-2A8E-4DB0-B2DB2D418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7B6E4-675C-E1BC-CCB7-AB7B3A804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8F87C-506E-45A1-6795-B8085F59E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9401D-DF40-E4D2-9931-F54334E1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987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7E27F-CACB-16C2-BAEE-E4A6A033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768C0-8060-DA45-5B24-9F108E45E7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CDC4D-B20B-1194-AF40-164A82BA5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BD4995-6D6F-0D45-3640-C5B2FB335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FF77E-065C-63BE-C48C-F67750D12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12208-53F3-4056-6D04-C96FF6CC4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18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BA2F2-B0C3-8C90-A269-D39BF4C4B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B4D65-51A8-7FB5-956F-3E164598B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D547E-B3E7-FE08-575A-1CC18CE90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3ADFBA-4EEE-C4A5-BB79-A6B9F4CD7D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B70D5-4D5D-E683-83AE-1F96075B7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A6239-C626-8D09-15F8-81D6B1A9C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B6407-BA9F-45E3-E4CE-1EA33316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C47276-8C28-C6C2-50BD-8D5A48DE9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483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E16A-32D2-BA5D-C9BE-34C2D4DA2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2D2B4-812E-83A9-48C0-ED505B2FE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341C4C-57FE-8FB1-A280-A7CD866B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5A8E12-17C9-B5E5-0677-00B2DC87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32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FDECCC-8E26-51A2-D807-5F4889EE2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B9E51-4763-847A-E225-8E84871F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DEF3E-7D92-AE53-E936-7D2D524A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42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8C636-7DF2-0633-56EE-F108E5CD9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26302-4831-2A3D-2816-4106FD97E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60B2C3-41C6-F832-22DC-16071E1BE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51D8C6-7DAC-2A72-D6B3-C4E39AA1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61EE4-6543-CBC9-5E6D-E9193C68D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D0B64-5216-CD9A-CB54-EBB0E76E6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812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9F139-FCB4-30E9-8BD3-BF568E07A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C872FB-2C95-F94B-C695-DF522D54A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51CA4-F657-A4F4-E93D-30CF1EB47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17E2B-0CD6-D840-8E19-4B61C211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35D2D-CDB6-A854-D93C-648046D77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C795A-83F2-88A8-9536-558B9D35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5632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638B43-475B-3B75-5960-1F3D5A9A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8CBAB-A362-0B3C-81E9-BF890F3BA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056F3-FE56-CABE-0341-622C9DF40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994EA-B715-4D2A-A2B4-2DB64C5AE71B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9EB0B-7E66-A317-85C1-1519EA0EFB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E8AD6-9357-6931-CA4A-3317C3EE62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DE896-F18E-406C-87E8-BF3A427DB1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52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4F144-95A8-60BE-1F3C-DBE93CD80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47E5E-403F-C80B-B410-62EF0405BA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9558C-F692-8721-9C66-CED431A9C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692"/>
            <a:ext cx="12192000" cy="65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49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AA36D-8334-51AC-85E1-44E308471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6B543-709A-CCD0-0E80-88F80C23E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E45F2-E7DB-55E2-CDBE-F5A2D422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0295"/>
            <a:ext cx="12192000" cy="621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51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4F56E-2405-0187-9CCA-6D8EF0C8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015C8-EB10-890D-28A7-496BF77C4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6A053F-9C46-4E86-A8AC-DC70BDE34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639"/>
            <a:ext cx="12192000" cy="637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312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47E4-E048-3D7F-B5BE-7717643CC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98854-7152-4A32-1389-C74AAF67B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745EE-897A-7ADF-E851-B74869920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70"/>
            <a:ext cx="12192000" cy="660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65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C1BF3-18FA-97CB-FF03-6A8CCD862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5702E-A6F8-1FB9-A483-7E7CB1601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0FB843-1C33-B7F0-7D63-4F0456C40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63"/>
            <a:ext cx="12192000" cy="648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70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A376E-5F7E-0328-D8E1-D9055D49C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5DE6-0CAC-FE94-2F9E-BB95E9D4D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090B48-4A89-7907-2A85-28FCE225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532"/>
            <a:ext cx="12192000" cy="65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66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AC767-F07B-2B8D-BDF5-7D0315D1E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8028F-036E-CA48-1DB3-DD5FD94F2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CD896-1B9C-12D2-CF4A-EDD7FC32E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166"/>
            <a:ext cx="12192000" cy="64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67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82494-E779-2E00-9F7C-F12994C14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59BDD-1B84-1DF6-2C77-7D438DCBC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536954-7A27-9D81-36FA-0D362969E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878"/>
            <a:ext cx="12192000" cy="622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15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11B60-CC32-8BF1-A563-DF5B24B7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A8BCC-C9CD-7257-4E17-224B6BF44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E14AE7-27DC-4094-ACE8-974AEC124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696"/>
            <a:ext cx="12192000" cy="644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58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42D5A-D2B2-CA1B-F091-A42B8F030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A7348-4AB2-21B8-9BD8-1BDC3A422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FCA293-5DC4-8513-28E4-439B03340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235"/>
            <a:ext cx="12192000" cy="61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59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23B59-8F8C-37B0-C72A-439169EFF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2A9E8-7FBE-61D9-8697-898A36465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5A418F-AAC0-A79F-C5B3-C8030B69C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091"/>
            <a:ext cx="12192000" cy="659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1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75CE4-2B73-0206-9766-02FA4B7B6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A5013-322D-6ACB-448D-098DCFCA1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0B602-46B3-5F57-75E1-BB0AF18E8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055"/>
            <a:ext cx="12192000" cy="621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Devansh Raghuvanshi</dc:creator>
  <cp:lastModifiedBy>Devansh Raghuvanshi</cp:lastModifiedBy>
  <cp:revision>1</cp:revision>
  <dcterms:created xsi:type="dcterms:W3CDTF">2025-08-29T16:47:53Z</dcterms:created>
  <dcterms:modified xsi:type="dcterms:W3CDTF">2025-08-29T16:48:03Z</dcterms:modified>
</cp:coreProperties>
</file>

<file path=docProps/thumbnail.jpeg>
</file>